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  <p:sldMasterId id="2147483656" r:id="rId4"/>
    <p:sldMasterId id="2147483664" r:id="rId5"/>
  </p:sldMasterIdLst>
  <p:sldIdLst>
    <p:sldId id="256" r:id="rId6"/>
    <p:sldId id="258" r:id="rId7"/>
    <p:sldId id="259" r:id="rId8"/>
    <p:sldId id="260" r:id="rId9"/>
    <p:sldId id="261" r:id="rId10"/>
    <p:sldId id="262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39478B-DA50-4773-BB09-83E64D0F3759}" v="2" dt="2024-12-03T21:18:45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72"/>
    <p:restoredTop sz="96405"/>
  </p:normalViewPr>
  <p:slideViewPr>
    <p:cSldViewPr snapToGrid="0" snapToObjects="1">
      <p:cViewPr varScale="1">
        <p:scale>
          <a:sx n="111" d="100"/>
          <a:sy n="111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ne Sackett" userId="207a023a-1de3-4c09-b628-ee7b2f221ac6" providerId="ADAL" clId="{7939478B-DA50-4773-BB09-83E64D0F3759}"/>
    <pc:docChg chg="undo custSel modMainMaster">
      <pc:chgData name="Marianne Sackett" userId="207a023a-1de3-4c09-b628-ee7b2f221ac6" providerId="ADAL" clId="{7939478B-DA50-4773-BB09-83E64D0F3759}" dt="2024-12-03T21:18:59.761" v="12" actId="1076"/>
      <pc:docMkLst>
        <pc:docMk/>
      </pc:docMkLst>
      <pc:sldMasterChg chg="modSldLayout">
        <pc:chgData name="Marianne Sackett" userId="207a023a-1de3-4c09-b628-ee7b2f221ac6" providerId="ADAL" clId="{7939478B-DA50-4773-BB09-83E64D0F3759}" dt="2024-12-03T21:18:17.649" v="5" actId="14100"/>
        <pc:sldMasterMkLst>
          <pc:docMk/>
          <pc:sldMasterMk cId="3509897199" sldId="2147483648"/>
        </pc:sldMasterMkLst>
        <pc:sldLayoutChg chg="addSp modSp mod">
          <pc:chgData name="Marianne Sackett" userId="207a023a-1de3-4c09-b628-ee7b2f221ac6" providerId="ADAL" clId="{7939478B-DA50-4773-BB09-83E64D0F3759}" dt="2024-12-03T21:18:17.649" v="5" actId="14100"/>
          <pc:sldLayoutMkLst>
            <pc:docMk/>
            <pc:sldMasterMk cId="3509897199" sldId="2147483648"/>
            <pc:sldLayoutMk cId="2085163585" sldId="2147483680"/>
          </pc:sldLayoutMkLst>
          <pc:picChg chg="add mod">
            <ac:chgData name="Marianne Sackett" userId="207a023a-1de3-4c09-b628-ee7b2f221ac6" providerId="ADAL" clId="{7939478B-DA50-4773-BB09-83E64D0F3759}" dt="2024-12-03T21:18:17.649" v="5" actId="14100"/>
            <ac:picMkLst>
              <pc:docMk/>
              <pc:sldMasterMk cId="3509897199" sldId="2147483648"/>
              <pc:sldLayoutMk cId="2085163585" sldId="2147483680"/>
              <ac:picMk id="3" creationId="{E7FE1A6A-1F68-E376-1695-74344585A7D4}"/>
            </ac:picMkLst>
          </pc:picChg>
        </pc:sldLayoutChg>
      </pc:sldMasterChg>
      <pc:sldMasterChg chg="modSldLayout">
        <pc:chgData name="Marianne Sackett" userId="207a023a-1de3-4c09-b628-ee7b2f221ac6" providerId="ADAL" clId="{7939478B-DA50-4773-BB09-83E64D0F3759}" dt="2024-12-03T21:18:59.761" v="12" actId="1076"/>
        <pc:sldMasterMkLst>
          <pc:docMk/>
          <pc:sldMasterMk cId="2038260976" sldId="2147483656"/>
        </pc:sldMasterMkLst>
        <pc:sldLayoutChg chg="addSp delSp modSp mod">
          <pc:chgData name="Marianne Sackett" userId="207a023a-1de3-4c09-b628-ee7b2f221ac6" providerId="ADAL" clId="{7939478B-DA50-4773-BB09-83E64D0F3759}" dt="2024-12-03T21:18:59.761" v="12" actId="1076"/>
          <pc:sldLayoutMkLst>
            <pc:docMk/>
            <pc:sldMasterMk cId="2038260976" sldId="2147483656"/>
            <pc:sldLayoutMk cId="1857550243" sldId="2147483663"/>
          </pc:sldLayoutMkLst>
          <pc:spChg chg="add del">
            <ac:chgData name="Marianne Sackett" userId="207a023a-1de3-4c09-b628-ee7b2f221ac6" providerId="ADAL" clId="{7939478B-DA50-4773-BB09-83E64D0F3759}" dt="2024-12-03T21:18:35.999" v="7" actId="22"/>
            <ac:spMkLst>
              <pc:docMk/>
              <pc:sldMasterMk cId="2038260976" sldId="2147483656"/>
              <pc:sldLayoutMk cId="1857550243" sldId="2147483663"/>
              <ac:spMk id="3" creationId="{95B2E32D-88B0-A79A-6EF0-0110C4745C83}"/>
            </ac:spMkLst>
          </pc:spChg>
          <pc:picChg chg="add mod">
            <ac:chgData name="Marianne Sackett" userId="207a023a-1de3-4c09-b628-ee7b2f221ac6" providerId="ADAL" clId="{7939478B-DA50-4773-BB09-83E64D0F3759}" dt="2024-12-03T21:18:59.761" v="12" actId="1076"/>
            <ac:picMkLst>
              <pc:docMk/>
              <pc:sldMasterMk cId="2038260976" sldId="2147483656"/>
              <pc:sldLayoutMk cId="1857550243" sldId="2147483663"/>
              <ac:picMk id="5" creationId="{3E520CF6-018F-9E96-64AD-A27B52DBB534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5104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499AF55-78BE-0A47-98E3-B5814D5BD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960" y="1899919"/>
            <a:ext cx="11094720" cy="1610043"/>
          </a:xfrm>
          <a:prstGeom prst="rect">
            <a:avLst/>
          </a:prstGeom>
        </p:spPr>
        <p:txBody>
          <a:bodyPr anchor="b"/>
          <a:lstStyle>
            <a:lvl1pPr algn="ctr">
              <a:defRPr sz="540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63AD4A5-4EB9-A04C-90D3-B0BBF9820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960" y="3602038"/>
            <a:ext cx="1109472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latin typeface="Myriad Pro Light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310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C2968BD-4402-9E40-9E7C-BC1CC695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67AFDBA-78A9-E84D-A846-95082098D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18616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4216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D1730D3-50AD-F743-BFA9-DB49F754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2621280"/>
            <a:ext cx="11226800" cy="1219835"/>
          </a:xfrm>
          <a:prstGeom prst="rect">
            <a:avLst/>
          </a:prstGeom>
        </p:spPr>
        <p:txBody>
          <a:bodyPr anchor="b"/>
          <a:lstStyle>
            <a:lvl1pPr>
              <a:defRPr sz="540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35FD5A5-EA8C-3648-8336-2D7BEA461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360" y="3868103"/>
            <a:ext cx="112268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1279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B28DF-ACDE-6148-86C1-AC3FA834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33EF73-04A7-F643-8A27-71B41F91888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E8B68-D26F-7B4E-BC1A-068F12F41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C7EFC-122C-7F4B-B285-1BF8D8071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F0684-DB05-674C-823F-ACE89CF92F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6E16766-35FA-1944-B2CE-B9F2C16A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74289FF-5F11-CF4E-95DF-81C9A8A6C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6260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8024A05-AE4B-2945-B8B7-B0EB873C1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5636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5E25B82-552F-944E-97B4-BCFF3443B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81163"/>
            <a:ext cx="5540375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D44DC8FD-22B4-8E4F-B836-D3F588920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505075"/>
            <a:ext cx="5540375" cy="368458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5FF47F4-6917-5C44-B640-2DD94E13C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4228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4457D7A3-CE25-4B41-84C5-95F48694E5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42280" cy="368458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4027ADD-2B59-6641-BE3E-2AA1BC6C5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4880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138144A-7E58-9B4D-B000-F3785AB89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5094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526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7FE1A6A-1F68-E376-1695-74344585A7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7257" y="1224951"/>
            <a:ext cx="169545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6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1459-3A06-6C46-8E03-9D8595A9B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960" y="1899919"/>
            <a:ext cx="11094720" cy="1610043"/>
          </a:xfrm>
          <a:prstGeom prst="rect">
            <a:avLst/>
          </a:prstGeom>
        </p:spPr>
        <p:txBody>
          <a:bodyPr anchor="b"/>
          <a:lstStyle>
            <a:lvl1pPr algn="ctr">
              <a:defRPr sz="540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EDACF-44BB-0843-8CDF-37C2BF35E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960" y="3602038"/>
            <a:ext cx="1109472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latin typeface="Myriad Pro Light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9943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3A2D-4D36-4744-8A2A-4E565A6F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4973D-1A39-2248-B08D-7F23B0E1F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18616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3596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0C54-2172-C947-A998-EC24FB6F5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2621280"/>
            <a:ext cx="11226800" cy="1219835"/>
          </a:xfrm>
          <a:prstGeom prst="rect">
            <a:avLst/>
          </a:prstGeom>
        </p:spPr>
        <p:txBody>
          <a:bodyPr anchor="b"/>
          <a:lstStyle>
            <a:lvl1pPr>
              <a:defRPr sz="540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D1B54-4C9C-8F48-869B-F5071399A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360" y="3868103"/>
            <a:ext cx="112268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003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5FE9-14FA-8649-9ECC-6FD39C4D0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6FDD3-7DC4-FD43-BCE8-0269ED3C8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6260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8D82984-7096-F74F-93C5-D4FB252F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3191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062E4-3205-2949-8F26-4CCC2099E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81163"/>
            <a:ext cx="5540375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0156E5-5BAF-574E-B6A8-2C8B1024F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505075"/>
            <a:ext cx="5540375" cy="368458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4AD054-5EF8-B341-A01C-439675CF3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4228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E857B-8813-1E43-9DB2-9A523EB81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42280" cy="368458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Myriad Pro" panose="020B0503030403020204" pitchFamily="34" charset="0"/>
              </a:defRPr>
            </a:lvl1pPr>
            <a:lvl2pPr>
              <a:defRPr baseline="0">
                <a:latin typeface="Myriad Pro" panose="020B0503030403020204" pitchFamily="34" charset="0"/>
              </a:defRPr>
            </a:lvl2pPr>
            <a:lvl3pPr>
              <a:defRPr baseline="0">
                <a:latin typeface="Myriad Pro" panose="020B0503030403020204" pitchFamily="34" charset="0"/>
              </a:defRPr>
            </a:lvl3pPr>
            <a:lvl4pPr>
              <a:defRPr baseline="0">
                <a:latin typeface="Myriad Pro" panose="020B0503030403020204" pitchFamily="34" charset="0"/>
              </a:defRPr>
            </a:lvl4pPr>
            <a:lvl5pPr>
              <a:defRPr baseline="0"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74FFC57-3C1F-BD47-A2E9-C428C857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699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465E5B0-3860-DB4D-A5BA-C42A56835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040"/>
            <a:ext cx="8696960" cy="124364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213B78"/>
                </a:solidFill>
                <a:latin typeface="Myriad Pro Light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77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3E520CF6-018F-9E96-64AD-A27B52DBB5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60171" y="4830793"/>
            <a:ext cx="1410778" cy="141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5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4A1E6E-4E33-4C6D-4C57-13BA686097C7}"/>
              </a:ext>
            </a:extLst>
          </p:cNvPr>
          <p:cNvSpPr/>
          <p:nvPr userDrawn="1"/>
        </p:nvSpPr>
        <p:spPr>
          <a:xfrm>
            <a:off x="0" y="3096884"/>
            <a:ext cx="12192000" cy="37611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Heavy" panose="020B07030202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81EC29-8335-2282-5378-FE82D900C91A}"/>
              </a:ext>
            </a:extLst>
          </p:cNvPr>
          <p:cNvSpPr/>
          <p:nvPr userDrawn="1"/>
        </p:nvSpPr>
        <p:spPr>
          <a:xfrm>
            <a:off x="0" y="0"/>
            <a:ext cx="690113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0A0417-3C51-654F-27E9-1FD57346D17A}"/>
              </a:ext>
            </a:extLst>
          </p:cNvPr>
          <p:cNvSpPr txBox="1"/>
          <p:nvPr userDrawn="1"/>
        </p:nvSpPr>
        <p:spPr>
          <a:xfrm>
            <a:off x="1078301" y="3541144"/>
            <a:ext cx="45173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venir Black" panose="020B0803020203020204" pitchFamily="34" charset="0"/>
              </a:rPr>
              <a:t>CELEBRATE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E0260-880C-1A90-C91C-EB1EB7C5070E}"/>
              </a:ext>
            </a:extLst>
          </p:cNvPr>
          <p:cNvSpPr txBox="1"/>
          <p:nvPr userDrawn="1"/>
        </p:nvSpPr>
        <p:spPr>
          <a:xfrm>
            <a:off x="1078300" y="4375031"/>
            <a:ext cx="96135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accent3"/>
                </a:solidFill>
                <a:latin typeface="Avenir Black" panose="020B0803020203020204" pitchFamily="34" charset="0"/>
              </a:rPr>
              <a:t>YOUR CAREER IN AGING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8DD337-BEA1-5171-F280-53FB9E1F7AD4}"/>
              </a:ext>
            </a:extLst>
          </p:cNvPr>
          <p:cNvSpPr txBox="1"/>
          <p:nvPr userDrawn="1"/>
        </p:nvSpPr>
        <p:spPr>
          <a:xfrm>
            <a:off x="3882253" y="6358387"/>
            <a:ext cx="4427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Avenir Black" panose="020B0803020203020204" pitchFamily="34" charset="0"/>
              </a:rPr>
              <a:t>CareersInAging.com </a:t>
            </a:r>
            <a:r>
              <a:rPr lang="en-US" sz="1800" dirty="0">
                <a:solidFill>
                  <a:schemeClr val="accent3"/>
                </a:solidFill>
                <a:latin typeface="Avenir Black" panose="020B0803020203020204" pitchFamily="34" charset="0"/>
              </a:rPr>
              <a:t>|</a:t>
            </a:r>
            <a:r>
              <a:rPr lang="en-US" sz="1800" dirty="0">
                <a:solidFill>
                  <a:schemeClr val="bg1"/>
                </a:solidFill>
                <a:latin typeface="Avenir Black" panose="020B0803020203020204" pitchFamily="34" charset="0"/>
              </a:rPr>
              <a:t> #CareersInAging</a:t>
            </a:r>
          </a:p>
        </p:txBody>
      </p:sp>
      <p:pic>
        <p:nvPicPr>
          <p:cNvPr id="9" name="Picture 8" descr="A black background with colorful text&#10;&#10;Description automatically generated">
            <a:extLst>
              <a:ext uri="{FF2B5EF4-FFF2-40B4-BE49-F238E27FC236}">
                <a16:creationId xmlns:a16="http://schemas.microsoft.com/office/drawing/2014/main" id="{C94873EA-25A3-0049-AF36-A8FDB9241B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8301" y="529110"/>
            <a:ext cx="2337332" cy="20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89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171F98-91C6-3430-4E22-B672D1ECA35E}"/>
              </a:ext>
            </a:extLst>
          </p:cNvPr>
          <p:cNvSpPr/>
          <p:nvPr userDrawn="1"/>
        </p:nvSpPr>
        <p:spPr>
          <a:xfrm>
            <a:off x="0" y="6409426"/>
            <a:ext cx="12192000" cy="448574"/>
          </a:xfrm>
          <a:prstGeom prst="rect">
            <a:avLst/>
          </a:prstGeom>
          <a:solidFill>
            <a:srgbClr val="1647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56C883-46EB-177B-6D75-78117A3E938E}"/>
              </a:ext>
            </a:extLst>
          </p:cNvPr>
          <p:cNvSpPr/>
          <p:nvPr userDrawn="1"/>
        </p:nvSpPr>
        <p:spPr>
          <a:xfrm>
            <a:off x="0" y="0"/>
            <a:ext cx="12192000" cy="2674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E127A0-91C4-863A-5320-EDB1870DB57C}"/>
              </a:ext>
            </a:extLst>
          </p:cNvPr>
          <p:cNvSpPr txBox="1"/>
          <p:nvPr userDrawn="1"/>
        </p:nvSpPr>
        <p:spPr>
          <a:xfrm>
            <a:off x="3976774" y="6464436"/>
            <a:ext cx="3942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venir Black" panose="020B0803020203020204" pitchFamily="34" charset="0"/>
              </a:rPr>
              <a:t>CareersInAging.com </a:t>
            </a:r>
            <a:r>
              <a:rPr lang="en-US" sz="1600" dirty="0">
                <a:solidFill>
                  <a:schemeClr val="accent3"/>
                </a:solidFill>
                <a:latin typeface="Avenir Black" panose="020B0803020203020204" pitchFamily="34" charset="0"/>
              </a:rPr>
              <a:t>|</a:t>
            </a:r>
            <a:r>
              <a:rPr lang="en-US" sz="1600" dirty="0">
                <a:solidFill>
                  <a:schemeClr val="bg1"/>
                </a:solidFill>
                <a:latin typeface="Avenir Black" panose="020B0803020203020204" pitchFamily="34" charset="0"/>
              </a:rPr>
              <a:t> #CareersInAging</a:t>
            </a:r>
          </a:p>
        </p:txBody>
      </p:sp>
      <p:pic>
        <p:nvPicPr>
          <p:cNvPr id="7" name="Picture 6" descr="A close up of text&#10;&#10;Description automatically generated">
            <a:extLst>
              <a:ext uri="{FF2B5EF4-FFF2-40B4-BE49-F238E27FC236}">
                <a16:creationId xmlns:a16="http://schemas.microsoft.com/office/drawing/2014/main" id="{2A8038E5-7906-553A-3B71-8270B902660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205236" y="496852"/>
            <a:ext cx="1776897" cy="152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26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8AC780-AA76-3603-725B-AAA40BC5FCF1}"/>
              </a:ext>
            </a:extLst>
          </p:cNvPr>
          <p:cNvSpPr/>
          <p:nvPr userDrawn="1"/>
        </p:nvSpPr>
        <p:spPr>
          <a:xfrm>
            <a:off x="0" y="6409426"/>
            <a:ext cx="12192000" cy="448574"/>
          </a:xfrm>
          <a:prstGeom prst="rect">
            <a:avLst/>
          </a:prstGeom>
          <a:solidFill>
            <a:srgbClr val="1647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EDB996-2153-3C45-12B3-4C12943FA3CD}"/>
              </a:ext>
            </a:extLst>
          </p:cNvPr>
          <p:cNvSpPr txBox="1"/>
          <p:nvPr userDrawn="1"/>
        </p:nvSpPr>
        <p:spPr>
          <a:xfrm>
            <a:off x="3976774" y="6464436"/>
            <a:ext cx="3942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venir Black" panose="020B0803020203020204" pitchFamily="34" charset="0"/>
              </a:rPr>
              <a:t>CareersInAging.com </a:t>
            </a:r>
            <a:r>
              <a:rPr lang="en-US" sz="1600" dirty="0">
                <a:solidFill>
                  <a:schemeClr val="accent6"/>
                </a:solidFill>
                <a:latin typeface="Avenir Black" panose="020B0803020203020204" pitchFamily="34" charset="0"/>
              </a:rPr>
              <a:t>|</a:t>
            </a:r>
            <a:r>
              <a:rPr lang="en-US" sz="1600" dirty="0">
                <a:solidFill>
                  <a:schemeClr val="bg1"/>
                </a:solidFill>
                <a:latin typeface="Avenir Black" panose="020B0803020203020204" pitchFamily="34" charset="0"/>
              </a:rPr>
              <a:t> #CareersInAging</a:t>
            </a:r>
          </a:p>
        </p:txBody>
      </p:sp>
      <p:pic>
        <p:nvPicPr>
          <p:cNvPr id="5" name="Picture 4" descr="A close up of text&#10;&#10;Description automatically generated">
            <a:extLst>
              <a:ext uri="{FF2B5EF4-FFF2-40B4-BE49-F238E27FC236}">
                <a16:creationId xmlns:a16="http://schemas.microsoft.com/office/drawing/2014/main" id="{ACE05D96-B28D-16E0-4C74-7EF34D87E8B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205236" y="496852"/>
            <a:ext cx="1776897" cy="152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8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03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5012C-AB11-584F-8BA3-0500BEDF1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DFF04-F4BD-1545-93DE-CAB98076C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26463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E35968-EB29-6343-B094-8909D7ABDD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4CE7FC-9CAA-D442-B118-8C38ACC08E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C09318-CDEC-D843-B617-374C39BF4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0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5F42AD-D3EC-D04F-9DA9-4E823D295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960" y="1899920"/>
            <a:ext cx="11094720" cy="14950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362810A-E1CA-B14A-82EE-02154F2AB9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4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8162-A6D3-B844-AA06-91E4363A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44629-F991-3B48-BE7D-2D6F280CD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25625"/>
            <a:ext cx="11235447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8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224041-2818-6B45-99A5-F840DAC7A7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B6101A-871F-8B41-B367-539B259BF5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ADF27D-97A7-D74A-8F3E-E7DC94575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3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6386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SA 2024">
      <a:dk1>
        <a:srgbClr val="3B3838"/>
      </a:dk1>
      <a:lt1>
        <a:srgbClr val="FFFFFF"/>
      </a:lt1>
      <a:dk2>
        <a:srgbClr val="7F7F7F"/>
      </a:dk2>
      <a:lt2>
        <a:srgbClr val="BFBFBF"/>
      </a:lt2>
      <a:accent1>
        <a:srgbClr val="16478E"/>
      </a:accent1>
      <a:accent2>
        <a:srgbClr val="00ACBB"/>
      </a:accent2>
      <a:accent3>
        <a:srgbClr val="6CBE4C"/>
      </a:accent3>
      <a:accent4>
        <a:srgbClr val="88898D"/>
      </a:accent4>
      <a:accent5>
        <a:srgbClr val="5B9BD5"/>
      </a:accent5>
      <a:accent6>
        <a:srgbClr val="70AD47"/>
      </a:accent6>
      <a:hlink>
        <a:srgbClr val="000000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GSA 2024">
      <a:dk1>
        <a:srgbClr val="3B3838"/>
      </a:dk1>
      <a:lt1>
        <a:srgbClr val="FFFFFF"/>
      </a:lt1>
      <a:dk2>
        <a:srgbClr val="7F7F7F"/>
      </a:dk2>
      <a:lt2>
        <a:srgbClr val="BFBFBF"/>
      </a:lt2>
      <a:accent1>
        <a:srgbClr val="16478E"/>
      </a:accent1>
      <a:accent2>
        <a:srgbClr val="00ACBB"/>
      </a:accent2>
      <a:accent3>
        <a:srgbClr val="6CBE4C"/>
      </a:accent3>
      <a:accent4>
        <a:srgbClr val="88898D"/>
      </a:accent4>
      <a:accent5>
        <a:srgbClr val="5B9BD5"/>
      </a:accent5>
      <a:accent6>
        <a:srgbClr val="70AD47"/>
      </a:accent6>
      <a:hlink>
        <a:srgbClr val="000000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4396750FBA5B4B9B868D3930CFB430" ma:contentTypeVersion="10" ma:contentTypeDescription="Create a new document." ma:contentTypeScope="" ma:versionID="ce431170f0f42b2145281e03fcd442c9">
  <xsd:schema xmlns:xsd="http://www.w3.org/2001/XMLSchema" xmlns:xs="http://www.w3.org/2001/XMLSchema" xmlns:p="http://schemas.microsoft.com/office/2006/metadata/properties" xmlns:ns2="a5738ebf-15ef-4a89-bc8b-1c7dc1d13601" xmlns:ns3="111970fc-d319-48e4-8e5d-99d8ebdce207" targetNamespace="http://schemas.microsoft.com/office/2006/metadata/properties" ma:root="true" ma:fieldsID="d4530ddb097c64fab5a3ccfc91a69626" ns2:_="" ns3:_="">
    <xsd:import namespace="a5738ebf-15ef-4a89-bc8b-1c7dc1d13601"/>
    <xsd:import namespace="111970fc-d319-48e4-8e5d-99d8ebdce2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738ebf-15ef-4a89-bc8b-1c7dc1d136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70fc-d319-48e4-8e5d-99d8ebdce20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E55A0A-A5D2-4535-A8F8-F32B52FD94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7C78F6-8658-46DF-9839-1B2951492F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738ebf-15ef-4a89-bc8b-1c7dc1d13601"/>
    <ds:schemaRef ds:uri="111970fc-d319-48e4-8e5d-99d8ebdce2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Avenir Black</vt:lpstr>
      <vt:lpstr>Avenir Heavy</vt:lpstr>
      <vt:lpstr>Calibri</vt:lpstr>
      <vt:lpstr>Myriad Pro</vt:lpstr>
      <vt:lpstr>Myriad Pro Light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Garcia</dc:creator>
  <cp:lastModifiedBy>Marianne Sackett</cp:lastModifiedBy>
  <cp:revision>22</cp:revision>
  <dcterms:created xsi:type="dcterms:W3CDTF">2023-06-23T20:28:11Z</dcterms:created>
  <dcterms:modified xsi:type="dcterms:W3CDTF">2024-12-03T21:19:01Z</dcterms:modified>
</cp:coreProperties>
</file>